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3D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8C78FEE-8BEB-4B80-AC7A-52685586FE61}" type="datetimeFigureOut">
              <a:rPr lang="en-US"/>
              <a:pPr>
                <a:defRPr/>
              </a:pPr>
              <a:t>10/17/2012</a:t>
            </a:fld>
            <a:endParaRPr lang="en-US"/>
          </a:p>
        </p:txBody>
      </p:sp>
      <p:sp>
        <p:nvSpPr>
          <p:cNvPr id="25604"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949FBBF-7314-471D-A3E2-8FD438C93A6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6D84D1-FFE1-4E0D-9B54-82237895F96E}" type="datetimeFigureOut">
              <a:rPr lang="en-US"/>
              <a:pPr>
                <a:defRPr/>
              </a:pPr>
              <a:t>10/17/2012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4F295-E822-4795-9026-8F50C3FD89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6743A8-3403-4EC6-B90A-F7FE89BADEB6}" type="datetimeFigureOut">
              <a:rPr lang="en-US"/>
              <a:pPr>
                <a:defRPr/>
              </a:pPr>
              <a:t>10/17/2012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4CDC21-9E96-4EB9-867C-F72BAB062A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FCC051-9015-441B-950A-9D2C52631762}" type="datetimeFigureOut">
              <a:rPr lang="en-US"/>
              <a:pPr>
                <a:defRPr/>
              </a:pPr>
              <a:t>10/17/2012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E018B9-9764-453A-BDBE-05C0EF4B3E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721687AA-FFB1-4197-9474-CDD1996D3773}" type="datetimeFigureOut">
              <a:rPr/>
              <a:pPr>
                <a:defRPr/>
              </a:pPr>
              <a:t>10/17/2012</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17315B21-7420-431F-9238-40CAA418C1AA}"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D25B2E83-88BA-4516-9099-157CE380D6EE}" type="datetimeFigureOut">
              <a:rPr lang="en-US"/>
              <a:pPr>
                <a:defRPr/>
              </a:pPr>
              <a:t>10/17/2012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35C18513-8FF6-44CD-946D-ADDB338514C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266800B7-D698-438A-A9CF-7F90608A5164}" type="datetimeFigureOut">
              <a:rPr lang="en-US"/>
              <a:pPr>
                <a:defRPr/>
              </a:pPr>
              <a:t>10/17/2012</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C7FD84EA-1B36-42AA-99D3-707F0BB521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DA126777-B75C-4C85-8BDD-76BEB6EFFD41}" type="datetimeFigureOut">
              <a:rPr lang="en-US"/>
              <a:pPr>
                <a:defRPr/>
              </a:pPr>
              <a:t>10/17/2012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F65E4407-0E47-472A-8925-1F0A4A7C816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7E49D5C7-5CD1-4EE3-AE8F-7D9EA48A0B04}" type="datetimeFigureOut">
              <a:rPr lang="en-US"/>
              <a:pPr>
                <a:defRPr/>
              </a:pPr>
              <a:t>10/17/2012</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6F07CA40-1CD2-4FBE-9B8F-639734BC925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3684689F-2F99-4454-81B7-FD593785DAFF}" type="datetimeFigureOut">
              <a:rPr lang="en-US"/>
              <a:pPr>
                <a:defRPr/>
              </a:pPr>
              <a:t>10/17/2012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51A90378-85CC-49F3-AD4E-E5B3975B0AA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D82DEFFF-4BBE-4AA8-9B87-1C2739EB1F78}" type="datetimeFigureOut">
              <a:rPr lang="en-US"/>
              <a:pPr>
                <a:defRPr/>
              </a:pPr>
              <a:t>10/17/2012</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9A5E8CB5-8EC4-4A85-A416-E9DE1BC27EE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B2CEBF1F-8F54-4989-9E26-8E0A4D1233C0}" type="datetimeFigureOut">
              <a:rPr lang="en-US"/>
              <a:pPr>
                <a:defRPr/>
              </a:pPr>
              <a:t>10/17/2012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06A61A64-BAE7-4445-8F3A-83310DF5EE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10BAF6-B0CA-41CD-978F-618A85F5148A}" type="datetimeFigureOut">
              <a:rPr lang="en-US"/>
              <a:pPr>
                <a:defRPr/>
              </a:pPr>
              <a:t>10/17/2012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3ACF6A-2612-469B-AC9C-8F8A42A64E7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1CD9E454-E81D-4AED-92AD-0DC61E703DEB}" type="datetimeFigureOut">
              <a:rPr lang="en-US"/>
              <a:pPr>
                <a:defRPr/>
              </a:pPr>
              <a:t>10/17/2012</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89E5E251-7FD0-441C-BE55-A964DFD825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C8F5A96E-24EF-490B-8E47-F30634EBA9B4}" type="datetimeFigureOut">
              <a:rPr lang="en-US"/>
              <a:pPr>
                <a:defRPr/>
              </a:pPr>
              <a:t>10/17/2012</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81F80622-E1DF-4925-B1A3-C6ACBE0642D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9BC89E88-5266-4E64-B893-0E4A69529347}" type="datetimeFigureOut">
              <a:rPr lang="en-US"/>
              <a:pPr>
                <a:defRPr/>
              </a:pPr>
              <a:t>10/17/2012</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2AA3DE91-8DD9-4C9D-8D97-4156F861E5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C1A26A-5D2D-48DC-B697-4E096C11172C}" type="datetimeFigureOut">
              <a:rPr lang="en-US"/>
              <a:pPr>
                <a:defRPr/>
              </a:pPr>
              <a:t>10/17/2012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2B8191-450F-45A1-A7EA-7ACAAC1E3D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1EECED-1A81-466D-A113-633C34F77374}" type="datetimeFigureOut">
              <a:rPr lang="en-US"/>
              <a:pPr>
                <a:defRPr/>
              </a:pPr>
              <a:t>10/17/2012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4D8BE7-DF7F-468D-9748-3D43B68BB0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E7FE391-042A-435F-B79C-4B66DB36E758}" type="datetimeFigureOut">
              <a:rPr lang="en-US"/>
              <a:pPr>
                <a:defRPr/>
              </a:pPr>
              <a:t>10/17/2012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F1A3E5-CFEE-4ADF-8621-7D8D77ABAC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7605EB9-896A-4C46-AA89-6579BC82A008}" type="datetimeFigureOut">
              <a:rPr lang="en-US"/>
              <a:pPr>
                <a:defRPr/>
              </a:pPr>
              <a:t>10/17/2012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65D442-3E79-4D6F-A5A4-CD35FEA925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FA5CAD-1079-4319-AE34-30BD3A35C1CE}" type="datetimeFigureOut">
              <a:rPr lang="en-US"/>
              <a:pPr>
                <a:defRPr/>
              </a:pPr>
              <a:t>10/17/2012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F8CF5D-9F3C-4471-94C9-AD62A95452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B6CE0C-3B3A-4A0B-90E3-C07D4F03E665}" type="datetimeFigureOut">
              <a:rPr lang="en-US"/>
              <a:pPr>
                <a:defRPr/>
              </a:pPr>
              <a:t>10/17/2012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9C8D50-70D3-4E65-AB3B-011FCFA2B84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5406E6-4EE9-404B-B112-05BFF25BC073}" type="datetimeFigureOut">
              <a:rPr lang="en-US"/>
              <a:pPr>
                <a:defRPr/>
              </a:pPr>
              <a:t>10/17/2012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24932C-3C15-4B98-AF52-7FADC15BBD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B3DAC"/>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BB4F1B9-E223-45E3-AC6B-1F226DD47D7A}" type="datetimeFigureOut">
              <a:rPr lang="en-US"/>
              <a:pPr>
                <a:defRPr/>
              </a:pPr>
              <a:t>10/17/2012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20DF7DC-9318-4D89-8544-225476EE85F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47" r:id="rId1"/>
    <p:sldLayoutId id="2147483746" r:id="rId2"/>
    <p:sldLayoutId id="2147483745" r:id="rId3"/>
    <p:sldLayoutId id="2147483744" r:id="rId4"/>
    <p:sldLayoutId id="2147483743" r:id="rId5"/>
    <p:sldLayoutId id="2147483742" r:id="rId6"/>
    <p:sldLayoutId id="2147483741" r:id="rId7"/>
    <p:sldLayoutId id="2147483740" r:id="rId8"/>
    <p:sldLayoutId id="2147483739" r:id="rId9"/>
    <p:sldLayoutId id="2147483738" r:id="rId10"/>
    <p:sldLayoutId id="21474837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B3DAC"/>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3318"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D0F0F874-6B0E-48C0-B9B0-004FD7A9D4F0}" type="datetimeFigureOut">
              <a:rPr lang="en-US"/>
              <a:pPr>
                <a:defRPr/>
              </a:pPr>
              <a:t>10/17/2012</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2EC3A99D-AD53-4E7C-A36F-93B1B4ED2D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6" r:id="rId3"/>
    <p:sldLayoutId id="2147483753" r:id="rId4"/>
    <p:sldLayoutId id="2147483752" r:id="rId5"/>
    <p:sldLayoutId id="2147483751" r:id="rId6"/>
    <p:sldLayoutId id="2147483750" r:id="rId7"/>
    <p:sldLayoutId id="2147483749" r:id="rId8"/>
    <p:sldLayoutId id="2147483757" r:id="rId9"/>
    <p:sldLayoutId id="2147483748" r:id="rId10"/>
    <p:sldLayoutId id="214748375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eaLnBrk="1" fontAlgn="auto" hangingPunct="1">
              <a:spcAft>
                <a:spcPts val="0"/>
              </a:spcAft>
              <a:defRPr/>
            </a:pPr>
            <a:r>
              <a:rPr lang="en-US" sz="6000" dirty="0" smtClean="0"/>
              <a:t>Vanished</a:t>
            </a:r>
            <a:r>
              <a:rPr lang="en-US" dirty="0" smtClean="0"/>
              <a:t/>
            </a:r>
            <a:br>
              <a:rPr lang="en-US" dirty="0" smtClean="0"/>
            </a:br>
            <a:r>
              <a:rPr lang="en-US" dirty="0"/>
              <a:t/>
            </a:r>
            <a:br>
              <a:rPr lang="en-US" dirty="0"/>
            </a:br>
            <a:r>
              <a:rPr lang="en-US" dirty="0" smtClean="0"/>
              <a:t>By: Meg Cabot</a:t>
            </a:r>
            <a:endParaRPr lang="en-US" dirty="0"/>
          </a:p>
        </p:txBody>
      </p:sp>
      <p:sp>
        <p:nvSpPr>
          <p:cNvPr id="26626" name="Subtitle 2"/>
          <p:cNvSpPr>
            <a:spLocks noGrp="1"/>
          </p:cNvSpPr>
          <p:nvPr>
            <p:ph type="subTitle" idx="1"/>
          </p:nvPr>
        </p:nvSpPr>
        <p:spPr>
          <a:xfrm>
            <a:off x="3354388" y="3540125"/>
            <a:ext cx="5114925" cy="1101725"/>
          </a:xfrm>
        </p:spPr>
        <p:txBody>
          <a:bodyPr/>
          <a:lstStyle/>
          <a:p>
            <a:pPr algn="ctr" eaLnBrk="1" hangingPunct="1"/>
            <a:r>
              <a:rPr lang="en-US" sz="2800" smtClean="0"/>
              <a:t>PowerPoint by: Marie Rangel</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THE END!</a:t>
            </a:r>
          </a:p>
        </p:txBody>
      </p:sp>
      <p:pic>
        <p:nvPicPr>
          <p:cNvPr id="45058" name="Content Placeholder 3"/>
          <p:cNvPicPr>
            <a:picLocks noGrp="1" noChangeAspect="1"/>
          </p:cNvPicPr>
          <p:nvPr>
            <p:ph idx="1"/>
          </p:nvPr>
        </p:nvPicPr>
        <p:blipFill>
          <a:blip r:embed="rId3"/>
          <a:srcRect/>
          <a:stretch>
            <a:fillRect/>
          </a:stretch>
        </p:blipFill>
        <p:spPr>
          <a:xfrm>
            <a:off x="457200" y="2286000"/>
            <a:ext cx="8296275" cy="3810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4800" smtClean="0"/>
              <a:t>An FYI before the PowerPoint</a:t>
            </a:r>
          </a:p>
        </p:txBody>
      </p:sp>
      <p:sp>
        <p:nvSpPr>
          <p:cNvPr id="3" name="Content Placeholder 2"/>
          <p:cNvSpPr>
            <a:spLocks noGrp="1"/>
          </p:cNvSpPr>
          <p:nvPr>
            <p:ph idx="1"/>
          </p:nvPr>
        </p:nvSpPr>
        <p:spPr>
          <a:xfrm>
            <a:off x="457200" y="1600200"/>
            <a:ext cx="8229600" cy="4800600"/>
          </a:xfrm>
        </p:spPr>
        <p:txBody>
          <a:bodyPr rtlCol="0">
            <a:normAutofit/>
          </a:bodyPr>
          <a:lstStyle/>
          <a:p>
            <a:pPr eaLnBrk="1" fontAlgn="auto" hangingPunct="1">
              <a:spcAft>
                <a:spcPts val="0"/>
              </a:spcAft>
              <a:buFont typeface="Arial" pitchFamily="34" charset="0"/>
              <a:buChar char="•"/>
              <a:defRPr/>
            </a:pPr>
            <a:r>
              <a:rPr lang="en-US" sz="2400" dirty="0" smtClean="0">
                <a:latin typeface="Arial" pitchFamily="34" charset="0"/>
                <a:cs typeface="Arial" pitchFamily="34" charset="0"/>
              </a:rPr>
              <a:t>The actual name of this series is </a:t>
            </a:r>
          </a:p>
          <a:p>
            <a:pPr marL="0" indent="0" eaLnBrk="1" fontAlgn="auto" hangingPunct="1">
              <a:spcAft>
                <a:spcPts val="0"/>
              </a:spcAft>
              <a:buFont typeface="Arial" pitchFamily="34" charset="0"/>
              <a:buNone/>
              <a:defRPr/>
            </a:pPr>
            <a:r>
              <a:rPr lang="en-US" sz="2400" dirty="0" smtClean="0">
                <a:latin typeface="Arial" pitchFamily="34" charset="0"/>
                <a:cs typeface="Arial" pitchFamily="34" charset="0"/>
              </a:rPr>
              <a:t>1-800-Where-R-U but they changed it into what is now called Vanished.</a:t>
            </a:r>
          </a:p>
          <a:p>
            <a:pPr eaLnBrk="1" fontAlgn="auto" hangingPunct="1">
              <a:spcAft>
                <a:spcPts val="0"/>
              </a:spcAft>
              <a:buFont typeface="Arial" pitchFamily="34" charset="0"/>
              <a:buChar char="•"/>
              <a:defRPr/>
            </a:pPr>
            <a:r>
              <a:rPr lang="en-US" sz="2400" dirty="0" smtClean="0">
                <a:latin typeface="Arial" pitchFamily="34" charset="0"/>
                <a:cs typeface="Arial" pitchFamily="34" charset="0"/>
              </a:rPr>
              <a:t>There’s 2 books in this series (both called Vanished) but in those two books there’s something different. Both books have two books inside of them.</a:t>
            </a:r>
          </a:p>
          <a:p>
            <a:pPr eaLnBrk="1" fontAlgn="auto" hangingPunct="1">
              <a:spcAft>
                <a:spcPts val="0"/>
              </a:spcAft>
              <a:buFont typeface="Arial" pitchFamily="34" charset="0"/>
              <a:buChar char="•"/>
              <a:defRPr/>
            </a:pPr>
            <a:r>
              <a:rPr lang="en-US" sz="2400" dirty="0" smtClean="0">
                <a:latin typeface="Arial" pitchFamily="34" charset="0"/>
                <a:cs typeface="Arial" pitchFamily="34" charset="0"/>
              </a:rPr>
              <a:t>The names of the four books in the original series are called: When Lighting Strikes, Code Name Cassandra, Safe House and Sanctuary.</a:t>
            </a:r>
          </a:p>
          <a:p>
            <a:pPr eaLnBrk="1" fontAlgn="auto" hangingPunct="1">
              <a:spcAft>
                <a:spcPts val="0"/>
              </a:spcAft>
              <a:buFont typeface="Arial" pitchFamily="34" charset="0"/>
              <a:buChar char="•"/>
              <a:defRPr/>
            </a:pPr>
            <a:r>
              <a:rPr lang="en-US" sz="2400" dirty="0" smtClean="0">
                <a:latin typeface="Arial" pitchFamily="34" charset="0"/>
                <a:cs typeface="Arial" pitchFamily="34" charset="0"/>
              </a:rPr>
              <a:t>I’m going to only talk about the first two books in the series (Or should I say the first book called Vanished)</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(Characters!) Jessica Mastriani</a:t>
            </a:r>
          </a:p>
        </p:txBody>
      </p:sp>
      <p:sp>
        <p:nvSpPr>
          <p:cNvPr id="3" name="Content Placeholder 2"/>
          <p:cNvSpPr>
            <a:spLocks noGrp="1"/>
          </p:cNvSpPr>
          <p:nvPr>
            <p:ph idx="1"/>
          </p:nvPr>
        </p:nvSpPr>
        <p:spPr>
          <a:xfrm>
            <a:off x="457200" y="1295400"/>
            <a:ext cx="8229600" cy="4830763"/>
          </a:xfrm>
        </p:spPr>
        <p:txBody>
          <a:bodyPr rtlCol="0">
            <a:normAutofit lnSpcReduction="10000"/>
          </a:bodyPr>
          <a:lstStyle/>
          <a:p>
            <a:pPr eaLnBrk="1" fontAlgn="auto" hangingPunct="1">
              <a:spcAft>
                <a:spcPts val="0"/>
              </a:spcAft>
              <a:buFont typeface="Arial" pitchFamily="34" charset="0"/>
              <a:buChar char="•"/>
              <a:defRPr/>
            </a:pPr>
            <a:r>
              <a:rPr lang="en-US" dirty="0" smtClean="0"/>
              <a:t>Jess is a sixteen year old who lives in a small town in Indiana. She never draws too much attention to herself because she doesn’t like the attention. She’s a simple, ordinary girl who wants to make it through high school. You can say she’s one of the rebellious girls because she get’s into detention a lot. She’s not. Everything stays normal until one day she gets struck by lightning. (Narrator and protagonist of this story)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Ruth (Jessica’s best friend)</a:t>
            </a:r>
          </a:p>
        </p:txBody>
      </p:sp>
      <p:sp>
        <p:nvSpPr>
          <p:cNvPr id="32770" name="Content Placeholder 2"/>
          <p:cNvSpPr>
            <a:spLocks noGrp="1"/>
          </p:cNvSpPr>
          <p:nvPr>
            <p:ph idx="1"/>
          </p:nvPr>
        </p:nvSpPr>
        <p:spPr/>
        <p:txBody>
          <a:bodyPr/>
          <a:lstStyle/>
          <a:p>
            <a:pPr eaLnBrk="1" hangingPunct="1"/>
            <a:r>
              <a:rPr lang="en-US" smtClean="0"/>
              <a:t>Ruth is a not a very out going, crazy girl. That’s why she’s friends with Jess. She more of a orchestra geek. </a:t>
            </a:r>
          </a:p>
          <a:p>
            <a:pPr eaLnBrk="1" hangingPunct="1"/>
            <a:r>
              <a:rPr lang="en-US" smtClean="0"/>
              <a:t>Ruth has been Jessica’s best friend since they were little. Since Ruth isn’t very happy with herself, she tries to get her and Jess to be more healthy. Because of her, Jessica got into the whole “when lightning strikes” thing.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Sean O’Hanahan (The Missing Boy)</a:t>
            </a:r>
          </a:p>
        </p:txBody>
      </p:sp>
      <p:sp>
        <p:nvSpPr>
          <p:cNvPr id="34818" name="Content Placeholder 2"/>
          <p:cNvSpPr>
            <a:spLocks noGrp="1"/>
          </p:cNvSpPr>
          <p:nvPr>
            <p:ph idx="1"/>
          </p:nvPr>
        </p:nvSpPr>
        <p:spPr/>
        <p:txBody>
          <a:bodyPr/>
          <a:lstStyle/>
          <a:p>
            <a:pPr eaLnBrk="1" hangingPunct="1"/>
            <a:r>
              <a:rPr lang="en-US" smtClean="0"/>
              <a:t>Sean is an eleven year old boy who Jessica knows about. His one of the kids that you see pictures of in the back of milk cartons. Jessica finds him because of the power she got when she was struck by lightning (Kind of a GPS for finding missing children). As you get farther into the first book, you can see that Sean is a stubborn kid at first but he gets soften out by Jess as she helps him.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Other characters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Rob Wilkins: The sexy senior that Jessica has a crush on.</a:t>
            </a:r>
          </a:p>
          <a:p>
            <a:pPr eaLnBrk="1" fontAlgn="auto" hangingPunct="1">
              <a:spcAft>
                <a:spcPts val="0"/>
              </a:spcAft>
              <a:buFont typeface="Arial" pitchFamily="34" charset="0"/>
              <a:buChar char="•"/>
              <a:defRPr/>
            </a:pPr>
            <a:r>
              <a:rPr lang="en-US" dirty="0" smtClean="0"/>
              <a:t>Mike </a:t>
            </a:r>
            <a:r>
              <a:rPr lang="en-US" dirty="0" err="1" smtClean="0"/>
              <a:t>Mastriani</a:t>
            </a:r>
            <a:r>
              <a:rPr lang="en-US" dirty="0" smtClean="0"/>
              <a:t> and Douglas </a:t>
            </a:r>
            <a:r>
              <a:rPr lang="en-US" dirty="0" err="1" smtClean="0"/>
              <a:t>Mastriani</a:t>
            </a:r>
            <a:r>
              <a:rPr lang="en-US" dirty="0" smtClean="0"/>
              <a:t>: Jessica’s older brothers.</a:t>
            </a:r>
          </a:p>
          <a:p>
            <a:pPr eaLnBrk="1" fontAlgn="auto" hangingPunct="1">
              <a:spcAft>
                <a:spcPts val="0"/>
              </a:spcAft>
              <a:buFont typeface="Arial" pitchFamily="34" charset="0"/>
              <a:buChar char="•"/>
              <a:defRPr/>
            </a:pPr>
            <a:r>
              <a:rPr lang="en-US" dirty="0" smtClean="0"/>
              <a:t>Mr. and Mrs. </a:t>
            </a:r>
            <a:r>
              <a:rPr lang="en-US" dirty="0" err="1" smtClean="0"/>
              <a:t>Mastriani</a:t>
            </a:r>
            <a:r>
              <a:rPr lang="en-US" dirty="0" smtClean="0"/>
              <a:t>: Father and mother of Jess.</a:t>
            </a:r>
          </a:p>
          <a:p>
            <a:pPr eaLnBrk="1" fontAlgn="auto" hangingPunct="1">
              <a:spcAft>
                <a:spcPts val="0"/>
              </a:spcAft>
              <a:buFont typeface="Arial" pitchFamily="34" charset="0"/>
              <a:buChar char="•"/>
              <a:defRPr/>
            </a:pPr>
            <a:r>
              <a:rPr lang="en-US" dirty="0" smtClean="0"/>
              <a:t>Special Agent Johnson and Special Agent Smith: Two of the few FBI personnel that are after Jessica and her power.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Excerpt</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sz="2400" dirty="0" smtClean="0"/>
              <a:t>     </a:t>
            </a:r>
            <a:r>
              <a:rPr lang="en-US" sz="2800" dirty="0" smtClean="0"/>
              <a:t>No. That was the problem. I hadn’t thought . I hadn’t thought about anything at all. Once I’d figured out that my dream was true – that Sean Patrick O’Hanahan really was alive and well and living in that little brick house in Paoli– I had acted, without the slightest bit of further consideration.</a:t>
            </a:r>
          </a:p>
          <a:p>
            <a:pPr marL="0" indent="0" eaLnBrk="1" fontAlgn="auto" hangingPunct="1">
              <a:spcAft>
                <a:spcPts val="0"/>
              </a:spcAft>
              <a:buFont typeface="Arial" pitchFamily="34" charset="0"/>
              <a:buNone/>
              <a:defRPr/>
            </a:pPr>
            <a:r>
              <a:rPr lang="en-US" sz="2800" dirty="0"/>
              <a:t> </a:t>
            </a:r>
            <a:r>
              <a:rPr lang="en-US" sz="2800" dirty="0" smtClean="0"/>
              <a:t>        And now, because of it, a little kid was in more trouble than ever.</a:t>
            </a:r>
          </a:p>
          <a:p>
            <a:pPr marL="0" indent="0" eaLnBrk="1" fontAlgn="auto" hangingPunct="1">
              <a:spcAft>
                <a:spcPts val="0"/>
              </a:spcAft>
              <a:buFont typeface="Arial" pitchFamily="34" charset="0"/>
              <a:buNone/>
              <a:defRPr/>
            </a:pPr>
            <a:r>
              <a:rPr lang="en-US" sz="2800" dirty="0"/>
              <a:t> </a:t>
            </a:r>
            <a:r>
              <a:rPr lang="en-US" sz="2800" dirty="0" smtClean="0"/>
              <a:t>        Oh, yeah. I’d been touched by the finger of God, all right.</a:t>
            </a:r>
          </a:p>
          <a:p>
            <a:pPr marL="0" indent="0" eaLnBrk="1" fontAlgn="auto" hangingPunct="1">
              <a:spcAft>
                <a:spcPts val="0"/>
              </a:spcAft>
              <a:buFont typeface="Arial" pitchFamily="34" charset="0"/>
              <a:buNone/>
              <a:defRPr/>
            </a:pPr>
            <a:r>
              <a:rPr lang="en-US" sz="2800" dirty="0"/>
              <a:t> </a:t>
            </a:r>
            <a:r>
              <a:rPr lang="en-US" sz="2800" dirty="0" smtClean="0"/>
              <a:t>         The question was, which finger?</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Why I love this book</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I love this book because I like the idea of getting powers that help you find missing children just because of lightning. It’s like come on, who doesn’t want powers like those.</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endParaRPr lang="en-US" dirty="0" smtClean="0"/>
          </a:p>
          <a:p>
            <a:pPr marL="0" indent="0" algn="ctr" eaLnBrk="1" fontAlgn="auto" hangingPunct="1">
              <a:spcAft>
                <a:spcPts val="0"/>
              </a:spcAft>
              <a:buFont typeface="Arial" pitchFamily="34" charset="0"/>
              <a:buNone/>
              <a:defRPr/>
            </a:pPr>
            <a:r>
              <a:rPr lang="en-US" sz="4800" dirty="0" smtClean="0"/>
              <a:t>I give it 5 stars! </a:t>
            </a:r>
            <a:r>
              <a:rPr lang="en-US" sz="4800" dirty="0" smtClean="0">
                <a:sym typeface="Wingdings" pitchFamily="2" charset="2"/>
              </a:rPr>
              <a:t> - Marie</a:t>
            </a:r>
            <a:endParaRPr lang="en-US" sz="4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Why should you read this book?</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en-US" dirty="0" smtClean="0"/>
              <a:t>1. It’s a great story.</a:t>
            </a:r>
          </a:p>
          <a:p>
            <a:pPr marL="0" indent="0" eaLnBrk="1" fontAlgn="auto" hangingPunct="1">
              <a:spcAft>
                <a:spcPts val="0"/>
              </a:spcAft>
              <a:buFont typeface="Arial" pitchFamily="34" charset="0"/>
              <a:buNone/>
              <a:defRPr/>
            </a:pPr>
            <a:r>
              <a:rPr lang="en-US" dirty="0" smtClean="0"/>
              <a:t>2. If you like stories with a different plot twist than others, you should read this.</a:t>
            </a:r>
          </a:p>
          <a:p>
            <a:pPr marL="0" indent="0" eaLnBrk="1" fontAlgn="auto" hangingPunct="1">
              <a:spcAft>
                <a:spcPts val="0"/>
              </a:spcAft>
              <a:buFont typeface="Arial" pitchFamily="34" charset="0"/>
              <a:buNone/>
              <a:defRPr/>
            </a:pPr>
            <a:r>
              <a:rPr lang="en-US" dirty="0" smtClean="0"/>
              <a:t>3. It’s funny.</a:t>
            </a:r>
          </a:p>
          <a:p>
            <a:pPr marL="0" indent="0" eaLnBrk="1" fontAlgn="auto" hangingPunct="1">
              <a:spcAft>
                <a:spcPts val="0"/>
              </a:spcAft>
              <a:buFont typeface="Arial" pitchFamily="34" charset="0"/>
              <a:buNone/>
              <a:defRPr/>
            </a:pPr>
            <a:r>
              <a:rPr lang="en-US" dirty="0" smtClean="0"/>
              <a:t>4. In my opinion, Meg Cabot is an awesome writer. She doesn’t disappoint anyone with her books.</a:t>
            </a:r>
          </a:p>
          <a:p>
            <a:pPr marL="0" indent="0" eaLnBrk="1" fontAlgn="auto" hangingPunct="1">
              <a:spcAft>
                <a:spcPts val="0"/>
              </a:spcAft>
              <a:buFont typeface="Arial" pitchFamily="34" charset="0"/>
              <a:buNone/>
              <a:defRPr/>
            </a:pPr>
            <a:r>
              <a:rPr lang="en-US" dirty="0" smtClean="0"/>
              <a:t>5. Just because you should. Its good to take a risk and do something different.</a:t>
            </a:r>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Adjacency</Template>
  <TotalTime>115</TotalTime>
  <Words>567</Words>
  <Application>Microsoft Office PowerPoint</Application>
  <PresentationFormat>On-screen Show (4:3)</PresentationFormat>
  <Paragraphs>36</Paragraphs>
  <Slides>10</Slides>
  <Notes>10</Notes>
  <HiddenSlides>0</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10</vt:i4>
      </vt:variant>
    </vt:vector>
  </HeadingPairs>
  <TitlesOfParts>
    <vt:vector size="21" baseType="lpstr">
      <vt:lpstr>Arial</vt:lpstr>
      <vt:lpstr>Calibri</vt:lpstr>
      <vt:lpstr>Trebuchet MS</vt:lpstr>
      <vt:lpstr>Wingdings 2</vt:lpstr>
      <vt:lpstr>Wingdings</vt:lpstr>
      <vt:lpstr>Office Theme</vt:lpstr>
      <vt:lpstr>Opulent</vt:lpstr>
      <vt:lpstr>Opulent</vt:lpstr>
      <vt:lpstr>Opulent</vt:lpstr>
      <vt:lpstr>Opulent</vt:lpstr>
      <vt:lpstr>Opulent</vt:lpstr>
      <vt:lpstr>Slide 1</vt:lpstr>
      <vt:lpstr>An FYI before the PowerPoint</vt:lpstr>
      <vt:lpstr>(Characters!) Jessica Mastriani</vt:lpstr>
      <vt:lpstr>Ruth (Jessica’s best friend)</vt:lpstr>
      <vt:lpstr>Sean O’Hanahan (The Missing Boy)</vt:lpstr>
      <vt:lpstr>Other characters</vt:lpstr>
      <vt:lpstr>Excerpt</vt:lpstr>
      <vt:lpstr>Why I love this book</vt:lpstr>
      <vt:lpstr>Why should you read this book?</vt:lpstr>
      <vt:lpstr>THE END!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Vanished  By: Meg Cabot</dc:title>
  <dc:creator>Marivy</dc:creator>
  <cp:lastModifiedBy>SLOVEJOY</cp:lastModifiedBy>
  <cp:revision>11</cp:revision>
  <dcterms:created xsi:type="dcterms:W3CDTF">2012-10-16T22:01:12Z</dcterms:created>
  <dcterms:modified xsi:type="dcterms:W3CDTF">2012-10-17T13:47:29Z</dcterms:modified>
</cp:coreProperties>
</file>